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69"/>
  </p:notesMasterIdLst>
  <p:handoutMasterIdLst>
    <p:handoutMasterId r:id="rId70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4" r:id="rId51"/>
    <p:sldId id="373" r:id="rId52"/>
    <p:sldId id="375" r:id="rId53"/>
    <p:sldId id="376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452" autoAdjust="0"/>
  </p:normalViewPr>
  <p:slideViewPr>
    <p:cSldViewPr>
      <p:cViewPr varScale="1">
        <p:scale>
          <a:sx n="61" d="100"/>
          <a:sy n="61" d="100"/>
        </p:scale>
        <p:origin x="-90" y="-8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4/15/2015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 smtClean="0"/>
              <a:t>Chapter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31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package" Target="../embeddings/Microsoft_Word_Document1.docx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4.bin"/><Relationship Id="rId7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5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16.bin"/><Relationship Id="rId7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7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9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20.bin"/><Relationship Id="rId7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1.docx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22.bin"/><Relationship Id="rId7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3.docx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24.bin"/><Relationship Id="rId7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0.emf"/><Relationship Id="rId10" Type="http://schemas.openxmlformats.org/officeDocument/2006/relationships/image" Target="../media/image33.png"/><Relationship Id="rId4" Type="http://schemas.openxmlformats.org/officeDocument/2006/relationships/package" Target="../embeddings/Microsoft_Word_Document25.docx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26.bin"/><Relationship Id="rId7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7.doc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28.bin"/><Relationship Id="rId7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9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1.doc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2.docx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31.bin"/><Relationship Id="rId7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2.docx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33.bin"/><Relationship Id="rId7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4.doc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35.bin"/><Relationship Id="rId7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6.docx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37.bin"/><Relationship Id="rId7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38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0.doc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40.bin"/><Relationship Id="rId7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1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3.doc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oleObject" Target="../embeddings/oleObject43.bin"/><Relationship Id="rId7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44.doc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oleObject" Target="../embeddings/oleObject45.bin"/><Relationship Id="rId7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46.docx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47.bin"/><Relationship Id="rId7" Type="http://schemas.openxmlformats.org/officeDocument/2006/relationships/package" Target="../embeddings/Microsoft_Word_Document49.docx"/><Relationship Id="rId12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8.bin"/><Relationship Id="rId11" Type="http://schemas.openxmlformats.org/officeDocument/2006/relationships/package" Target="../embeddings/Microsoft_Word_Document50.docx"/><Relationship Id="rId5" Type="http://schemas.openxmlformats.org/officeDocument/2006/relationships/image" Target="../media/image59.emf"/><Relationship Id="rId10" Type="http://schemas.openxmlformats.org/officeDocument/2006/relationships/image" Target="../media/image62.png"/><Relationship Id="rId4" Type="http://schemas.openxmlformats.org/officeDocument/2006/relationships/package" Target="../embeddings/Microsoft_Word_Document48.docx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4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package" Target="../embeddings/Microsoft_Word_Document52.docx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1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6.png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53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51.bin"/><Relationship Id="rId7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54.docx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oleObject" Target="../embeddings/oleObject53.bin"/><Relationship Id="rId7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56.docx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../embeddings/oleObject55.bin"/><Relationship Id="rId7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58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4.PNG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0.doc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58.bin"/><Relationship Id="rId7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61.doc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60.bin"/><Relationship Id="rId7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63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65.docx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image" Target="../media/image86.PNG"/><Relationship Id="rId3" Type="http://schemas.openxmlformats.org/officeDocument/2006/relationships/oleObject" Target="../embeddings/oleObject63.bin"/><Relationship Id="rId7" Type="http://schemas.openxmlformats.org/officeDocument/2006/relationships/package" Target="../embeddings/Microsoft_Word_Document67.docx"/><Relationship Id="rId12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4.bin"/><Relationship Id="rId11" Type="http://schemas.openxmlformats.org/officeDocument/2006/relationships/package" Target="../embeddings/Microsoft_Word_Document68.docx"/><Relationship Id="rId5" Type="http://schemas.openxmlformats.org/officeDocument/2006/relationships/image" Target="../media/image82.emf"/><Relationship Id="rId10" Type="http://schemas.openxmlformats.org/officeDocument/2006/relationships/oleObject" Target="../embeddings/oleObject65.bin"/><Relationship Id="rId4" Type="http://schemas.openxmlformats.org/officeDocument/2006/relationships/package" Target="../embeddings/Microsoft_Word_Document66.docx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6.docx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66.bin"/><Relationship Id="rId7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69.docx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oleObject" Target="../embeddings/oleObject68.bin"/><Relationship Id="rId7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71.docx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70.bin"/><Relationship Id="rId7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73.docx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72.bin"/><Relationship Id="rId7" Type="http://schemas.openxmlformats.org/officeDocument/2006/relationships/package" Target="../embeddings/Microsoft_Word_Document7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93.emf"/><Relationship Id="rId10" Type="http://schemas.openxmlformats.org/officeDocument/2006/relationships/image" Target="../media/image96.png"/><Relationship Id="rId4" Type="http://schemas.openxmlformats.org/officeDocument/2006/relationships/package" Target="../embeddings/Microsoft_Word_Document75.docx"/><Relationship Id="rId9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oleObject" Target="../embeddings/oleObject74.bin"/><Relationship Id="rId7" Type="http://schemas.openxmlformats.org/officeDocument/2006/relationships/package" Target="../embeddings/Microsoft_Word_Document7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77.docx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oleObject" Target="../embeddings/oleObject76.bin"/><Relationship Id="rId7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79.doc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78.bin"/><Relationship Id="rId7" Type="http://schemas.openxmlformats.org/officeDocument/2006/relationships/package" Target="../embeddings/Microsoft_Word_Document8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101.emf"/><Relationship Id="rId10" Type="http://schemas.openxmlformats.org/officeDocument/2006/relationships/image" Target="../media/image104.png"/><Relationship Id="rId4" Type="http://schemas.openxmlformats.org/officeDocument/2006/relationships/package" Target="../embeddings/Microsoft_Word_Document81.docx"/><Relationship Id="rId9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oleObject" Target="../embeddings/oleObject80.bin"/><Relationship Id="rId7" Type="http://schemas.openxmlformats.org/officeDocument/2006/relationships/package" Target="../embeddings/Microsoft_Word_Document8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83.doc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oleObject" Target="../embeddings/oleObject82.bin"/><Relationship Id="rId7" Type="http://schemas.openxmlformats.org/officeDocument/2006/relationships/package" Target="../embeddings/Microsoft_Word_Document8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85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10.png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87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7.docx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oleObject" Target="../embeddings/oleObject85.bin"/><Relationship Id="rId7" Type="http://schemas.openxmlformats.org/officeDocument/2006/relationships/package" Target="../embeddings/Microsoft_Word_Document8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11.emf"/><Relationship Id="rId4" Type="http://schemas.openxmlformats.org/officeDocument/2006/relationships/package" Target="../embeddings/Microsoft_Word_Document88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14.png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90.docx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oleObject" Target="../embeddings/oleObject88.bin"/><Relationship Id="rId7" Type="http://schemas.openxmlformats.org/officeDocument/2006/relationships/package" Target="../embeddings/Microsoft_Word_Document9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91.docx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oleObject" Target="../embeddings/oleObject90.bin"/><Relationship Id="rId7" Type="http://schemas.openxmlformats.org/officeDocument/2006/relationships/package" Target="../embeddings/Microsoft_Word_Document9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117.emf"/><Relationship Id="rId4" Type="http://schemas.openxmlformats.org/officeDocument/2006/relationships/package" Target="../embeddings/Microsoft_Word_Document93.docx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oleObject" Target="../embeddings/oleObject92.bin"/><Relationship Id="rId7" Type="http://schemas.openxmlformats.org/officeDocument/2006/relationships/package" Target="../embeddings/Microsoft_Word_Document9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119.emf"/><Relationship Id="rId10" Type="http://schemas.openxmlformats.org/officeDocument/2006/relationships/image" Target="../media/image122.png"/><Relationship Id="rId4" Type="http://schemas.openxmlformats.org/officeDocument/2006/relationships/package" Target="../embeddings/Microsoft_Word_Document95.docx"/><Relationship Id="rId9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oleObject" Target="../embeddings/oleObject94.bin"/><Relationship Id="rId7" Type="http://schemas.openxmlformats.org/officeDocument/2006/relationships/package" Target="../embeddings/Microsoft_Word_Document9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23.emf"/><Relationship Id="rId10" Type="http://schemas.openxmlformats.org/officeDocument/2006/relationships/image" Target="../media/image126.png"/><Relationship Id="rId4" Type="http://schemas.openxmlformats.org/officeDocument/2006/relationships/package" Target="../embeddings/Microsoft_Word_Document97.docx"/><Relationship Id="rId9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oleObject" Target="../embeddings/oleObject96.bin"/><Relationship Id="rId7" Type="http://schemas.openxmlformats.org/officeDocument/2006/relationships/package" Target="../embeddings/Microsoft_Word_Document10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99.docx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oleObject" Target="../embeddings/oleObject98.bin"/><Relationship Id="rId7" Type="http://schemas.openxmlformats.org/officeDocument/2006/relationships/package" Target="../embeddings/Microsoft_Word_Document10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01.docx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oleObject" Target="../embeddings/oleObject100.bin"/><Relationship Id="rId7" Type="http://schemas.openxmlformats.org/officeDocument/2006/relationships/package" Target="../embeddings/Microsoft_Word_Document10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31.emf"/><Relationship Id="rId4" Type="http://schemas.openxmlformats.org/officeDocument/2006/relationships/package" Target="../embeddings/Microsoft_Word_Document103.docx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oleObject" Target="../embeddings/oleObject102.bin"/><Relationship Id="rId7" Type="http://schemas.openxmlformats.org/officeDocument/2006/relationships/package" Target="../embeddings/Microsoft_Word_Document10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05.docx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7.bin"/><Relationship Id="rId7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8.docx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oleObject" Target="../embeddings/oleObject104.bin"/><Relationship Id="rId7" Type="http://schemas.openxmlformats.org/officeDocument/2006/relationships/package" Target="../embeddings/Microsoft_Word_Document10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05.bin"/><Relationship Id="rId5" Type="http://schemas.openxmlformats.org/officeDocument/2006/relationships/image" Target="../media/image135.emf"/><Relationship Id="rId4" Type="http://schemas.openxmlformats.org/officeDocument/2006/relationships/package" Target="../embeddings/Microsoft_Word_Document107.doc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oleObject" Target="../embeddings/oleObject106.bin"/><Relationship Id="rId7" Type="http://schemas.openxmlformats.org/officeDocument/2006/relationships/package" Target="../embeddings/Microsoft_Word_Document1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37.emf"/><Relationship Id="rId4" Type="http://schemas.openxmlformats.org/officeDocument/2006/relationships/package" Target="../embeddings/Microsoft_Word_Document109.docx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oleObject" Target="../embeddings/oleObject108.bin"/><Relationship Id="rId7" Type="http://schemas.openxmlformats.org/officeDocument/2006/relationships/package" Target="../embeddings/Microsoft_Word_Document11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139.emf"/><Relationship Id="rId4" Type="http://schemas.openxmlformats.org/officeDocument/2006/relationships/package" Target="../embeddings/Microsoft_Word_Document111.docx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oleObject" Target="../embeddings/oleObject110.bin"/><Relationship Id="rId7" Type="http://schemas.openxmlformats.org/officeDocument/2006/relationships/package" Target="../embeddings/Microsoft_Word_Document1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41.emf"/><Relationship Id="rId4" Type="http://schemas.openxmlformats.org/officeDocument/2006/relationships/package" Target="../embeddings/Microsoft_Word_Document113.docx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oleObject" Target="../embeddings/oleObject112.bin"/><Relationship Id="rId7" Type="http://schemas.openxmlformats.org/officeDocument/2006/relationships/package" Target="../embeddings/Microsoft_Word_Document1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143.emf"/><Relationship Id="rId4" Type="http://schemas.openxmlformats.org/officeDocument/2006/relationships/package" Target="../embeddings/Microsoft_Word_Document115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46.png"/><Relationship Id="rId5" Type="http://schemas.openxmlformats.org/officeDocument/2006/relationships/image" Target="../media/image145.emf"/><Relationship Id="rId4" Type="http://schemas.openxmlformats.org/officeDocument/2006/relationships/package" Target="../embeddings/Microsoft_Word_Document117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7" Type="http://schemas.openxmlformats.org/officeDocument/2006/relationships/image" Target="../media/image1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48.png"/><Relationship Id="rId5" Type="http://schemas.openxmlformats.org/officeDocument/2006/relationships/image" Target="../media/image147.emf"/><Relationship Id="rId4" Type="http://schemas.openxmlformats.org/officeDocument/2006/relationships/package" Target="../embeddings/Microsoft_Word_Document118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51.png"/><Relationship Id="rId5" Type="http://schemas.openxmlformats.org/officeDocument/2006/relationships/image" Target="../media/image150.emf"/><Relationship Id="rId4" Type="http://schemas.openxmlformats.org/officeDocument/2006/relationships/package" Target="../embeddings/Microsoft_Word_Document119.docx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9.bin"/><Relationship Id="rId7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10.doc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2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4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657832"/>
              </p:ext>
            </p:extLst>
          </p:nvPr>
        </p:nvGraphicFramePr>
        <p:xfrm>
          <a:off x="914400" y="1180849"/>
          <a:ext cx="7301323" cy="3010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Document" r:id="rId4" imgW="7301323" imgH="3010151" progId="Word.Document.12">
                  <p:embed/>
                </p:oleObj>
              </mc:Choice>
              <mc:Fallback>
                <p:oleObj name="Document" r:id="rId4" imgW="7301323" imgH="30101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80849"/>
                        <a:ext cx="7301323" cy="3010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9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74723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1154"/>
              </p:ext>
            </p:extLst>
          </p:nvPr>
        </p:nvGraphicFramePr>
        <p:xfrm>
          <a:off x="914400" y="1165225"/>
          <a:ext cx="7300912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Document" r:id="rId7" imgW="7301323" imgH="3712280" progId="Word.Document.12">
                  <p:embed/>
                </p:oleObj>
              </mc:Choice>
              <mc:Fallback>
                <p:oleObj name="Document" r:id="rId7" imgW="7301323" imgH="37122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65225"/>
                        <a:ext cx="7300912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3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761064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231943"/>
              </p:ext>
            </p:extLst>
          </p:nvPr>
        </p:nvGraphicFramePr>
        <p:xfrm>
          <a:off x="914400" y="1510904"/>
          <a:ext cx="7301323" cy="3365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Document" r:id="rId7" imgW="7301323" imgH="3365896" progId="Word.Document.12">
                  <p:embed/>
                </p:oleObj>
              </mc:Choice>
              <mc:Fallback>
                <p:oleObj name="Document" r:id="rId7" imgW="7301323" imgH="33658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510904"/>
                        <a:ext cx="7301323" cy="3365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170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830254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524000"/>
            <a:ext cx="2641600" cy="468188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2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674479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Document" r:id="rId4" imgW="7301323" imgH="778102" progId="Word.Document.12">
                  <p:embed/>
                </p:oleObj>
              </mc:Choice>
              <mc:Fallback>
                <p:oleObj name="Document" r:id="rId4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82" y="1524000"/>
            <a:ext cx="2665518" cy="4724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4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09555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486496"/>
              </p:ext>
            </p:extLst>
          </p:nvPr>
        </p:nvGraphicFramePr>
        <p:xfrm>
          <a:off x="914400" y="1215876"/>
          <a:ext cx="7301323" cy="460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Document" r:id="rId7" imgW="7301323" imgH="460524" progId="Word.Document.12">
                  <p:embed/>
                </p:oleObj>
              </mc:Choice>
              <mc:Fallback>
                <p:oleObj name="Document" r:id="rId7" imgW="7301323" imgH="4605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215876"/>
                        <a:ext cx="7301323" cy="460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11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32026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890153"/>
              </p:ext>
            </p:extLst>
          </p:nvPr>
        </p:nvGraphicFramePr>
        <p:xfrm>
          <a:off x="914400" y="1143000"/>
          <a:ext cx="7301323" cy="224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Document" r:id="rId7" imgW="7301323" imgH="2248612" progId="Word.Document.12">
                  <p:embed/>
                </p:oleObj>
              </mc:Choice>
              <mc:Fallback>
                <p:oleObj name="Document" r:id="rId7" imgW="7301323" imgH="224861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248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11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85980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661243"/>
              </p:ext>
            </p:extLst>
          </p:nvPr>
        </p:nvGraphicFramePr>
        <p:xfrm>
          <a:off x="914400" y="1117712"/>
          <a:ext cx="7301323" cy="48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Document" r:id="rId7" imgW="7301323" imgH="482488" progId="Word.Document.12">
                  <p:embed/>
                </p:oleObj>
              </mc:Choice>
              <mc:Fallback>
                <p:oleObj name="Document" r:id="rId7" imgW="7301323" imgH="4824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7712"/>
                        <a:ext cx="7301323" cy="48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16075"/>
            <a:ext cx="2400300" cy="425132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612900"/>
            <a:ext cx="2400300" cy="42545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945985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45479"/>
              </p:ext>
            </p:extLst>
          </p:nvPr>
        </p:nvGraphicFramePr>
        <p:xfrm>
          <a:off x="914400" y="1143000"/>
          <a:ext cx="7301323" cy="416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Document" r:id="rId7" imgW="7301323" imgH="4166683" progId="Word.Document.12">
                  <p:embed/>
                </p:oleObj>
              </mc:Choice>
              <mc:Fallback>
                <p:oleObj name="Document" r:id="rId7" imgW="7301323" imgH="41666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416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1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35049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921817"/>
              </p:ext>
            </p:extLst>
          </p:nvPr>
        </p:nvGraphicFramePr>
        <p:xfrm>
          <a:off x="914400" y="1143000"/>
          <a:ext cx="7301323" cy="262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Document" r:id="rId7" imgW="7301323" imgH="2620200" progId="Word.Document.12">
                  <p:embed/>
                </p:oleObj>
              </mc:Choice>
              <mc:Fallback>
                <p:oleObj name="Document" r:id="rId7" imgW="7301323" imgH="262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62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55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49845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19199"/>
            <a:ext cx="5715000" cy="49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8532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68555"/>
              </p:ext>
            </p:extLst>
          </p:nvPr>
        </p:nvGraphicFramePr>
        <p:xfrm>
          <a:off x="914400" y="1079017"/>
          <a:ext cx="7301323" cy="4712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Document" r:id="rId7" imgW="7301323" imgH="4712183" progId="Word.Document.12">
                  <p:embed/>
                </p:oleObj>
              </mc:Choice>
              <mc:Fallback>
                <p:oleObj name="Document" r:id="rId7" imgW="7301323" imgH="4712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79017"/>
                        <a:ext cx="7301323" cy="4712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846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19808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748486"/>
              </p:ext>
            </p:extLst>
          </p:nvPr>
        </p:nvGraphicFramePr>
        <p:xfrm>
          <a:off x="914400" y="1143000"/>
          <a:ext cx="7301323" cy="7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Document" r:id="rId7" imgW="7301323" imgH="773062" progId="Word.Document.12">
                  <p:embed/>
                </p:oleObj>
              </mc:Choice>
              <mc:Fallback>
                <p:oleObj name="Document" r:id="rId7" imgW="7301323" imgH="7730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7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51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955796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287051"/>
              </p:ext>
            </p:extLst>
          </p:nvPr>
        </p:nvGraphicFramePr>
        <p:xfrm>
          <a:off x="914400" y="1447800"/>
          <a:ext cx="7301323" cy="305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Document" r:id="rId7" imgW="7301323" imgH="3058400" progId="Word.Document.12">
                  <p:embed/>
                </p:oleObj>
              </mc:Choice>
              <mc:Fallback>
                <p:oleObj name="Document" r:id="rId7" imgW="7301323" imgH="305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305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18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165647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316895"/>
              </p:ext>
            </p:extLst>
          </p:nvPr>
        </p:nvGraphicFramePr>
        <p:xfrm>
          <a:off x="914400" y="1447800"/>
          <a:ext cx="7300912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Document" r:id="rId7" imgW="7301323" imgH="3000789" progId="Word.Document.12">
                  <p:embed/>
                </p:oleObj>
              </mc:Choice>
              <mc:Fallback>
                <p:oleObj name="Document" r:id="rId7" imgW="7301323" imgH="30007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0912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55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639530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284661"/>
              </p:ext>
            </p:extLst>
          </p:nvPr>
        </p:nvGraphicFramePr>
        <p:xfrm>
          <a:off x="914400" y="1447800"/>
          <a:ext cx="7300912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Document" r:id="rId7" imgW="7301323" imgH="1848218" progId="Word.Document.12">
                  <p:embed/>
                </p:oleObj>
              </mc:Choice>
              <mc:Fallback>
                <p:oleObj name="Document" r:id="rId7" imgW="7301323" imgH="18482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0912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039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60732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93084"/>
            <a:ext cx="3429000" cy="49192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4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761885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519103"/>
              </p:ext>
            </p:extLst>
          </p:nvPr>
        </p:nvGraphicFramePr>
        <p:xfrm>
          <a:off x="914400" y="1114425"/>
          <a:ext cx="7300912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Document" r:id="rId7" imgW="7301323" imgH="3000789" progId="Word.Document.12">
                  <p:embed/>
                </p:oleObj>
              </mc:Choice>
              <mc:Fallback>
                <p:oleObj name="Document" r:id="rId7" imgW="7301323" imgH="30007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4425"/>
                        <a:ext cx="7300912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93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2690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82" y="1219201"/>
            <a:ext cx="3177005" cy="455863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37" y="1219201"/>
            <a:ext cx="3186363" cy="457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60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998384"/>
              </p:ext>
            </p:extLst>
          </p:nvPr>
        </p:nvGraphicFramePr>
        <p:xfrm>
          <a:off x="914400" y="685800"/>
          <a:ext cx="7301323" cy="968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name="Document" r:id="rId4" imgW="7301323" imgH="968577" progId="Word.Document.12">
                  <p:embed/>
                </p:oleObj>
              </mc:Choice>
              <mc:Fallback>
                <p:oleObj name="Document" r:id="rId4" imgW="7301323" imgH="9685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968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45402"/>
              </p:ext>
            </p:extLst>
          </p:nvPr>
        </p:nvGraphicFramePr>
        <p:xfrm>
          <a:off x="914400" y="1538287"/>
          <a:ext cx="7300912" cy="288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Document" r:id="rId7" imgW="7301323" imgH="2881968" progId="Word.Document.12">
                  <p:embed/>
                </p:oleObj>
              </mc:Choice>
              <mc:Fallback>
                <p:oleObj name="Document" r:id="rId7" imgW="7301323" imgH="28819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538287"/>
                        <a:ext cx="7300912" cy="288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47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628448"/>
              </p:ext>
            </p:extLst>
          </p:nvPr>
        </p:nvGraphicFramePr>
        <p:xfrm>
          <a:off x="914400" y="685800"/>
          <a:ext cx="7301323" cy="778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Document" r:id="rId4" imgW="7301323" imgH="778102" progId="Word.Document.12">
                  <p:embed/>
                </p:oleObj>
              </mc:Choice>
              <mc:Fallback>
                <p:oleObj name="Document" r:id="rId4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8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895048"/>
              </p:ext>
            </p:extLst>
          </p:nvPr>
        </p:nvGraphicFramePr>
        <p:xfrm>
          <a:off x="914400" y="1482725"/>
          <a:ext cx="7300912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3" name="Document" r:id="rId7" imgW="7301323" imgH="2480134" progId="Word.Document.12">
                  <p:embed/>
                </p:oleObj>
              </mc:Choice>
              <mc:Fallback>
                <p:oleObj name="Document" r:id="rId7" imgW="7301323" imgH="24801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82725"/>
                        <a:ext cx="7300912" cy="247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98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86492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027582"/>
              </p:ext>
            </p:extLst>
          </p:nvPr>
        </p:nvGraphicFramePr>
        <p:xfrm>
          <a:off x="914400" y="1143000"/>
          <a:ext cx="7301323" cy="48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Document" r:id="rId7" imgW="7301323" imgH="482488" progId="Word.Document.12">
                  <p:embed/>
                </p:oleObj>
              </mc:Choice>
              <mc:Fallback>
                <p:oleObj name="Document" r:id="rId7" imgW="7301323" imgH="4824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48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625599"/>
            <a:ext cx="2581274" cy="369622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6" y="1625600"/>
            <a:ext cx="2581274" cy="37072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966705"/>
              </p:ext>
            </p:extLst>
          </p:nvPr>
        </p:nvGraphicFramePr>
        <p:xfrm>
          <a:off x="914400" y="5413457"/>
          <a:ext cx="7301323" cy="1215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Document" r:id="rId11" imgW="7301323" imgH="1215943" progId="Word.Document.12">
                  <p:embed/>
                </p:oleObj>
              </mc:Choice>
              <mc:Fallback>
                <p:oleObj name="Document" r:id="rId11" imgW="7301323" imgH="1215943" progId="Word.Documen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13457"/>
                        <a:ext cx="7301323" cy="1215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8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20831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13025"/>
              </p:ext>
            </p:extLst>
          </p:nvPr>
        </p:nvGraphicFramePr>
        <p:xfrm>
          <a:off x="914400" y="1104423"/>
          <a:ext cx="7301323" cy="293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Document" r:id="rId6" imgW="7301323" imgH="2934177" progId="Word.Document.12">
                  <p:embed/>
                </p:oleObj>
              </mc:Choice>
              <mc:Fallback>
                <p:oleObj name="Document" r:id="rId6" imgW="7301323" imgH="29341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1104423"/>
                        <a:ext cx="7301323" cy="2934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6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420161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797669"/>
              </p:ext>
            </p:extLst>
          </p:nvPr>
        </p:nvGraphicFramePr>
        <p:xfrm>
          <a:off x="914400" y="1066800"/>
          <a:ext cx="7301323" cy="4077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" name="Document" r:id="rId6" imgW="7301323" imgH="4077747" progId="Word.Document.12">
                  <p:embed/>
                </p:oleObj>
              </mc:Choice>
              <mc:Fallback>
                <p:oleObj name="Document" r:id="rId6" imgW="7301323" imgH="40777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01323" cy="4077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17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006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170940"/>
            <a:ext cx="3378200" cy="439166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72872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218184"/>
              </p:ext>
            </p:extLst>
          </p:nvPr>
        </p:nvGraphicFramePr>
        <p:xfrm>
          <a:off x="914400" y="1143000"/>
          <a:ext cx="7456488" cy="248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5" name="Document" r:id="rId7" imgW="7457267" imgH="2485175" progId="Word.Document.12">
                  <p:embed/>
                </p:oleObj>
              </mc:Choice>
              <mc:Fallback>
                <p:oleObj name="Document" r:id="rId7" imgW="7457267" imgH="2485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456488" cy="2484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08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98885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364908"/>
              </p:ext>
            </p:extLst>
          </p:nvPr>
        </p:nvGraphicFramePr>
        <p:xfrm>
          <a:off x="914400" y="1143000"/>
          <a:ext cx="7300912" cy="325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Document" r:id="rId7" imgW="7301323" imgH="3259677" progId="Word.Document.12">
                  <p:embed/>
                </p:oleObj>
              </mc:Choice>
              <mc:Fallback>
                <p:oleObj name="Document" r:id="rId7" imgW="7301323" imgH="32596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325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4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780867"/>
              </p:ext>
            </p:extLst>
          </p:nvPr>
        </p:nvGraphicFramePr>
        <p:xfrm>
          <a:off x="914400" y="685800"/>
          <a:ext cx="73009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091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0596"/>
              </p:ext>
            </p:extLst>
          </p:nvPr>
        </p:nvGraphicFramePr>
        <p:xfrm>
          <a:off x="914400" y="1143000"/>
          <a:ext cx="7300912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name="Document" r:id="rId7" imgW="7301323" imgH="1387694" progId="Word.Document.12">
                  <p:embed/>
                </p:oleObj>
              </mc:Choice>
              <mc:Fallback>
                <p:oleObj name="Document" r:id="rId7" imgW="7301323" imgH="13876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069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04510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198245"/>
            <a:ext cx="3263900" cy="466915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1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286847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0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285076"/>
              </p:ext>
            </p:extLst>
          </p:nvPr>
        </p:nvGraphicFramePr>
        <p:xfrm>
          <a:off x="914400" y="1143000"/>
          <a:ext cx="7300912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" name="Document" r:id="rId7" imgW="7301323" imgH="3000789" progId="Word.Document.12">
                  <p:embed/>
                </p:oleObj>
              </mc:Choice>
              <mc:Fallback>
                <p:oleObj name="Document" r:id="rId7" imgW="7301323" imgH="30007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62993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224740"/>
              </p:ext>
            </p:extLst>
          </p:nvPr>
        </p:nvGraphicFramePr>
        <p:xfrm>
          <a:off x="914400" y="1143000"/>
          <a:ext cx="7301323" cy="3298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Document" r:id="rId7" imgW="7301323" imgH="3299284" progId="Word.Document.12">
                  <p:embed/>
                </p:oleObj>
              </mc:Choice>
              <mc:Fallback>
                <p:oleObj name="Document" r:id="rId7" imgW="7301323" imgH="32992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3298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51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605861"/>
              </p:ext>
            </p:extLst>
          </p:nvPr>
        </p:nvGraphicFramePr>
        <p:xfrm>
          <a:off x="914400" y="685800"/>
          <a:ext cx="73009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091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" y="1219200"/>
            <a:ext cx="2947035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75" y="1219200"/>
            <a:ext cx="2955925" cy="4241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32397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703271"/>
              </p:ext>
            </p:extLst>
          </p:nvPr>
        </p:nvGraphicFramePr>
        <p:xfrm>
          <a:off x="914400" y="1117712"/>
          <a:ext cx="7301323" cy="48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3" name="Document" r:id="rId7" imgW="7301323" imgH="482488" progId="Word.Document.12">
                  <p:embed/>
                </p:oleObj>
              </mc:Choice>
              <mc:Fallback>
                <p:oleObj name="Document" r:id="rId7" imgW="7301323" imgH="4824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7712"/>
                        <a:ext cx="7301323" cy="48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3568700" cy="11239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020548"/>
              </p:ext>
            </p:extLst>
          </p:nvPr>
        </p:nvGraphicFramePr>
        <p:xfrm>
          <a:off x="762000" y="2895600"/>
          <a:ext cx="7253288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4" name="Document" r:id="rId11" imgW="7301323" imgH="482848" progId="Word.Document.12">
                  <p:embed/>
                </p:oleObj>
              </mc:Choice>
              <mc:Fallback>
                <p:oleObj name="Document" r:id="rId11" imgW="7301323" imgH="4828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2000" y="2895600"/>
                        <a:ext cx="7253288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52800"/>
            <a:ext cx="3543935" cy="1130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5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55476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9665"/>
            <a:ext cx="6934200" cy="50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0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80907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900262"/>
              </p:ext>
            </p:extLst>
          </p:nvPr>
        </p:nvGraphicFramePr>
        <p:xfrm>
          <a:off x="914400" y="1111250"/>
          <a:ext cx="7300912" cy="346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Document" r:id="rId7" imgW="7301323" imgH="3461314" progId="Word.Document.12">
                  <p:embed/>
                </p:oleObj>
              </mc:Choice>
              <mc:Fallback>
                <p:oleObj name="Document" r:id="rId7" imgW="7301323" imgH="34613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1250"/>
                        <a:ext cx="7300912" cy="346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76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64619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195388"/>
              </p:ext>
            </p:extLst>
          </p:nvPr>
        </p:nvGraphicFramePr>
        <p:xfrm>
          <a:off x="914400" y="1066800"/>
          <a:ext cx="7300912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name="Document" r:id="rId7" imgW="7301323" imgH="1662424" progId="Word.Document.12">
                  <p:embed/>
                </p:oleObj>
              </mc:Choice>
              <mc:Fallback>
                <p:oleObj name="Document" r:id="rId7" imgW="7301323" imgH="16624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00912" cy="166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76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433346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Document" r:id="rId4" imgW="7301323" imgH="778102" progId="Word.Document.12">
                  <p:embed/>
                </p:oleObj>
              </mc:Choice>
              <mc:Fallback>
                <p:oleObj name="Document" r:id="rId4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209097"/>
              </p:ext>
            </p:extLst>
          </p:nvPr>
        </p:nvGraphicFramePr>
        <p:xfrm>
          <a:off x="914400" y="1516063"/>
          <a:ext cx="7300912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5" name="Document" r:id="rId7" imgW="7301323" imgH="236563" progId="Word.Document.12">
                  <p:embed/>
                </p:oleObj>
              </mc:Choice>
              <mc:Fallback>
                <p:oleObj name="Document" r:id="rId7" imgW="7301323" imgH="2365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516063"/>
                        <a:ext cx="7300912" cy="236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66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391294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97322"/>
              </p:ext>
            </p:extLst>
          </p:nvPr>
        </p:nvGraphicFramePr>
        <p:xfrm>
          <a:off x="914400" y="1447800"/>
          <a:ext cx="7301323" cy="7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9" name="Document" r:id="rId7" imgW="7301323" imgH="774862" progId="Word.Document.12">
                  <p:embed/>
                </p:oleObj>
              </mc:Choice>
              <mc:Fallback>
                <p:oleObj name="Document" r:id="rId7" imgW="7301323" imgH="7748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77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09800"/>
            <a:ext cx="2735580" cy="3568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735580" cy="3568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35962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2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27499"/>
              </p:ext>
            </p:extLst>
          </p:nvPr>
        </p:nvGraphicFramePr>
        <p:xfrm>
          <a:off x="914400" y="1139825"/>
          <a:ext cx="7300912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3" name="Document" r:id="rId7" imgW="7301323" imgH="3890152" progId="Word.Document.12">
                  <p:embed/>
                </p:oleObj>
              </mc:Choice>
              <mc:Fallback>
                <p:oleObj name="Document" r:id="rId7" imgW="7301323" imgH="38901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39825"/>
                        <a:ext cx="7300912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459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059018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6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826716"/>
              </p:ext>
            </p:extLst>
          </p:nvPr>
        </p:nvGraphicFramePr>
        <p:xfrm>
          <a:off x="914400" y="1447800"/>
          <a:ext cx="7301323" cy="291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7" name="Document" r:id="rId7" imgW="7301323" imgH="2912573" progId="Word.Document.12">
                  <p:embed/>
                </p:oleObj>
              </mc:Choice>
              <mc:Fallback>
                <p:oleObj name="Document" r:id="rId7" imgW="7301323" imgH="29125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291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9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60803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803302"/>
              </p:ext>
            </p:extLst>
          </p:nvPr>
        </p:nvGraphicFramePr>
        <p:xfrm>
          <a:off x="914400" y="1117712"/>
          <a:ext cx="7301323" cy="48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Document" r:id="rId7" imgW="7301323" imgH="482488" progId="Word.Document.12">
                  <p:embed/>
                </p:oleObj>
              </mc:Choice>
              <mc:Fallback>
                <p:oleObj name="Document" r:id="rId7" imgW="7301323" imgH="4824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7712"/>
                        <a:ext cx="7301323" cy="48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31326"/>
            <a:ext cx="3002280" cy="4216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31326"/>
            <a:ext cx="2997200" cy="42087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5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776958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054814"/>
              </p:ext>
            </p:extLst>
          </p:nvPr>
        </p:nvGraphicFramePr>
        <p:xfrm>
          <a:off x="914400" y="1104900"/>
          <a:ext cx="7300912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Document" r:id="rId7" imgW="7301323" imgH="4382362" progId="Word.Document.12">
                  <p:embed/>
                </p:oleObj>
              </mc:Choice>
              <mc:Fallback>
                <p:oleObj name="Document" r:id="rId7" imgW="7301323" imgH="4382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04900"/>
                        <a:ext cx="7300912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09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17376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44307"/>
              </p:ext>
            </p:extLst>
          </p:nvPr>
        </p:nvGraphicFramePr>
        <p:xfrm>
          <a:off x="914400" y="1146175"/>
          <a:ext cx="7245350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5" name="Document" r:id="rId7" imgW="7301323" imgH="1649822" progId="Word.Document.12">
                  <p:embed/>
                </p:oleObj>
              </mc:Choice>
              <mc:Fallback>
                <p:oleObj name="Document" r:id="rId7" imgW="7301323" imgH="1649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245350" cy="162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9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764838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524000"/>
            <a:ext cx="3263900" cy="444881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2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1298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3505200" cy="50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9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873015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351157"/>
              </p:ext>
            </p:extLst>
          </p:nvPr>
        </p:nvGraphicFramePr>
        <p:xfrm>
          <a:off x="914400" y="1143000"/>
          <a:ext cx="7300912" cy="227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Document" r:id="rId7" imgW="7301323" imgH="2278497" progId="Word.Document.12">
                  <p:embed/>
                </p:oleObj>
              </mc:Choice>
              <mc:Fallback>
                <p:oleObj name="Document" r:id="rId7" imgW="7301323" imgH="22784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227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65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314209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77340"/>
            <a:ext cx="3314700" cy="451866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4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9163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346869"/>
              </p:ext>
            </p:extLst>
          </p:nvPr>
        </p:nvGraphicFramePr>
        <p:xfrm>
          <a:off x="914400" y="1143000"/>
          <a:ext cx="7300912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1" name="Document" r:id="rId7" imgW="7301323" imgH="1618136" progId="Word.Document.12">
                  <p:embed/>
                </p:oleObj>
              </mc:Choice>
              <mc:Fallback>
                <p:oleObj name="Document" r:id="rId7" imgW="7301323" imgH="16181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161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3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19636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812422"/>
              </p:ext>
            </p:extLst>
          </p:nvPr>
        </p:nvGraphicFramePr>
        <p:xfrm>
          <a:off x="914400" y="1143000"/>
          <a:ext cx="7301323" cy="291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Document" r:id="rId7" imgW="7301323" imgH="2912573" progId="Word.Document.12">
                  <p:embed/>
                </p:oleObj>
              </mc:Choice>
              <mc:Fallback>
                <p:oleObj name="Document" r:id="rId7" imgW="7301323" imgH="29125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91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4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860162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8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73667"/>
              </p:ext>
            </p:extLst>
          </p:nvPr>
        </p:nvGraphicFramePr>
        <p:xfrm>
          <a:off x="914400" y="1447800"/>
          <a:ext cx="7301323" cy="48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9" name="Document" r:id="rId7" imgW="7301323" imgH="482488" progId="Word.Document.12">
                  <p:embed/>
                </p:oleObj>
              </mc:Choice>
              <mc:Fallback>
                <p:oleObj name="Document" r:id="rId7" imgW="7301323" imgH="4824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48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2816860" cy="4038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76" y="1917700"/>
            <a:ext cx="2807970" cy="4025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12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167918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915813"/>
              </p:ext>
            </p:extLst>
          </p:nvPr>
        </p:nvGraphicFramePr>
        <p:xfrm>
          <a:off x="914400" y="1447800"/>
          <a:ext cx="7301323" cy="444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3" name="Document" r:id="rId7" imgW="7301323" imgH="444681" progId="Word.Document.12">
                  <p:embed/>
                </p:oleObj>
              </mc:Choice>
              <mc:Fallback>
                <p:oleObj name="Document" r:id="rId7" imgW="7301323" imgH="4446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444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2819400" cy="404114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13890"/>
            <a:ext cx="2806700" cy="402336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8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254358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938343"/>
              </p:ext>
            </p:extLst>
          </p:nvPr>
        </p:nvGraphicFramePr>
        <p:xfrm>
          <a:off x="914400" y="1447800"/>
          <a:ext cx="7300912" cy="382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7" name="Document" r:id="rId7" imgW="7301323" imgH="3828221" progId="Word.Document.12">
                  <p:embed/>
                </p:oleObj>
              </mc:Choice>
              <mc:Fallback>
                <p:oleObj name="Document" r:id="rId7" imgW="7301323" imgH="38282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0912" cy="3827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83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059391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684963"/>
              </p:ext>
            </p:extLst>
          </p:nvPr>
        </p:nvGraphicFramePr>
        <p:xfrm>
          <a:off x="914400" y="1447800"/>
          <a:ext cx="7300912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1" name="Document" r:id="rId7" imgW="7301323" imgH="4468058" progId="Word.Document.12">
                  <p:embed/>
                </p:oleObj>
              </mc:Choice>
              <mc:Fallback>
                <p:oleObj name="Document" r:id="rId7" imgW="7301323" imgH="44680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0912" cy="446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37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204205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3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039687"/>
              </p:ext>
            </p:extLst>
          </p:nvPr>
        </p:nvGraphicFramePr>
        <p:xfrm>
          <a:off x="914400" y="1447800"/>
          <a:ext cx="7300912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4" name="Document" r:id="rId7" imgW="7301323" imgH="3058040" progId="Word.Document.12">
                  <p:embed/>
                </p:oleObj>
              </mc:Choice>
              <mc:Fallback>
                <p:oleObj name="Document" r:id="rId7" imgW="7301323" imgH="30580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0912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82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5497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677400"/>
              </p:ext>
            </p:extLst>
          </p:nvPr>
        </p:nvGraphicFramePr>
        <p:xfrm>
          <a:off x="914400" y="1125538"/>
          <a:ext cx="7245350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Document" r:id="rId7" imgW="7301323" imgH="4671135" progId="Word.Document.12">
                  <p:embed/>
                </p:oleObj>
              </mc:Choice>
              <mc:Fallback>
                <p:oleObj name="Document" r:id="rId7" imgW="7301323" imgH="46711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25538"/>
                        <a:ext cx="7245350" cy="462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202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156073"/>
              </p:ext>
            </p:extLst>
          </p:nvPr>
        </p:nvGraphicFramePr>
        <p:xfrm>
          <a:off x="914400" y="685800"/>
          <a:ext cx="7301323" cy="93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Document" r:id="rId4" imgW="7301323" imgH="930410" progId="Word.Document.12">
                  <p:embed/>
                </p:oleObj>
              </mc:Choice>
              <mc:Fallback>
                <p:oleObj name="Document" r:id="rId4" imgW="7301323" imgH="9304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930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74484"/>
              </p:ext>
            </p:extLst>
          </p:nvPr>
        </p:nvGraphicFramePr>
        <p:xfrm>
          <a:off x="914400" y="1474738"/>
          <a:ext cx="7301323" cy="16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Document" r:id="rId7" imgW="7301323" imgH="1649462" progId="Word.Document.12">
                  <p:embed/>
                </p:oleObj>
              </mc:Choice>
              <mc:Fallback>
                <p:oleObj name="Document" r:id="rId7" imgW="7301323" imgH="1649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74738"/>
                        <a:ext cx="7301323" cy="1649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62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22726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895250"/>
              </p:ext>
            </p:extLst>
          </p:nvPr>
        </p:nvGraphicFramePr>
        <p:xfrm>
          <a:off x="914400" y="1117600"/>
          <a:ext cx="730091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Document" r:id="rId7" imgW="7301323" imgH="4064784" progId="Word.Document.12">
                  <p:embed/>
                </p:oleObj>
              </mc:Choice>
              <mc:Fallback>
                <p:oleObj name="Document" r:id="rId7" imgW="7301323" imgH="40647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7600"/>
                        <a:ext cx="7300912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04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61357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225984"/>
              </p:ext>
            </p:extLst>
          </p:nvPr>
        </p:nvGraphicFramePr>
        <p:xfrm>
          <a:off x="914400" y="1143000"/>
          <a:ext cx="7300912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Document" r:id="rId7" imgW="7301323" imgH="2251492" progId="Word.Document.12">
                  <p:embed/>
                </p:oleObj>
              </mc:Choice>
              <mc:Fallback>
                <p:oleObj name="Document" r:id="rId7" imgW="7301323" imgH="22514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225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5182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63707"/>
              </p:ext>
            </p:extLst>
          </p:nvPr>
        </p:nvGraphicFramePr>
        <p:xfrm>
          <a:off x="914400" y="1143000"/>
          <a:ext cx="7300912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Document" r:id="rId7" imgW="7301323" imgH="4669695" progId="Word.Document.12">
                  <p:embed/>
                </p:oleObj>
              </mc:Choice>
              <mc:Fallback>
                <p:oleObj name="Document" r:id="rId7" imgW="7301323" imgH="46696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466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223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51335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2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074013"/>
              </p:ext>
            </p:extLst>
          </p:nvPr>
        </p:nvGraphicFramePr>
        <p:xfrm>
          <a:off x="914400" y="1149350"/>
          <a:ext cx="7300912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3" name="Document" r:id="rId7" imgW="7301323" imgH="4871332" progId="Word.Document.12">
                  <p:embed/>
                </p:oleObj>
              </mc:Choice>
              <mc:Fallback>
                <p:oleObj name="Document" r:id="rId7" imgW="7301323" imgH="48713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9350"/>
                        <a:ext cx="7300912" cy="487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1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045300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658222"/>
              </p:ext>
            </p:extLst>
          </p:nvPr>
        </p:nvGraphicFramePr>
        <p:xfrm>
          <a:off x="914400" y="1143000"/>
          <a:ext cx="7300912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Document" r:id="rId7" imgW="7301323" imgH="1244748" progId="Word.Document.12">
                  <p:embed/>
                </p:oleObj>
              </mc:Choice>
              <mc:Fallback>
                <p:oleObj name="Document" r:id="rId7" imgW="7301323" imgH="12447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144656"/>
              </p:ext>
            </p:extLst>
          </p:nvPr>
        </p:nvGraphicFramePr>
        <p:xfrm>
          <a:off x="914400" y="682624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1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3200400" cy="459892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1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795363"/>
              </p:ext>
            </p:extLst>
          </p:nvPr>
        </p:nvGraphicFramePr>
        <p:xfrm>
          <a:off x="914400" y="682625"/>
          <a:ext cx="72532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4" name="Document" r:id="rId4" imgW="7301323" imgH="778102" progId="Word.Document.12">
                  <p:embed/>
                </p:oleObj>
              </mc:Choice>
              <mc:Fallback>
                <p:oleObj name="Document" r:id="rId4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2532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3276600" cy="469589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3276600" cy="469589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73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947263"/>
              </p:ext>
            </p:extLst>
          </p:nvPr>
        </p:nvGraphicFramePr>
        <p:xfrm>
          <a:off x="914400" y="682625"/>
          <a:ext cx="72532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Document" r:id="rId4" imgW="7301323" imgH="778102" progId="Word.Document.12">
                  <p:embed/>
                </p:oleObj>
              </mc:Choice>
              <mc:Fallback>
                <p:oleObj name="Document" r:id="rId4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2532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199"/>
            <a:ext cx="3276600" cy="469589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199"/>
            <a:ext cx="3276600" cy="469589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2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60446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885227"/>
              </p:ext>
            </p:extLst>
          </p:nvPr>
        </p:nvGraphicFramePr>
        <p:xfrm>
          <a:off x="914400" y="1538151"/>
          <a:ext cx="7301323" cy="1357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Document" r:id="rId7" imgW="7301323" imgH="1357449" progId="Word.Document.12">
                  <p:embed/>
                </p:oleObj>
              </mc:Choice>
              <mc:Fallback>
                <p:oleObj name="Document" r:id="rId7" imgW="7301323" imgH="13574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538151"/>
                        <a:ext cx="7301323" cy="1357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4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8155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855787"/>
              </p:ext>
            </p:extLst>
          </p:nvPr>
        </p:nvGraphicFramePr>
        <p:xfrm>
          <a:off x="914400" y="1524000"/>
          <a:ext cx="7301323" cy="16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Document" r:id="rId7" imgW="7301323" imgH="1649462" progId="Word.Document.12">
                  <p:embed/>
                </p:oleObj>
              </mc:Choice>
              <mc:Fallback>
                <p:oleObj name="Document" r:id="rId7" imgW="7301323" imgH="1649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524000"/>
                        <a:ext cx="7301323" cy="1649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4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00551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28377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with title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1407</Words>
  <Application>Microsoft Office PowerPoint</Application>
  <PresentationFormat>On-screen Show (4:3)</PresentationFormat>
  <Paragraphs>268</Paragraphs>
  <Slides>67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Slide with title</vt:lpstr>
      <vt:lpstr>Document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Mike Murach &amp; Associates,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</dc:creator>
  <cp:lastModifiedBy>Maria David</cp:lastModifiedBy>
  <cp:revision>66</cp:revision>
  <dcterms:created xsi:type="dcterms:W3CDTF">2010-11-30T18:46:51Z</dcterms:created>
  <dcterms:modified xsi:type="dcterms:W3CDTF">2015-04-15T17:02:48Z</dcterms:modified>
</cp:coreProperties>
</file>